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2D88B4-22D3-4202-824B-48D7718C3B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953A733-4A98-42F3-A10C-F3C4A8C7F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3A1036C-0CA6-4218-976B-0AC25DDBD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0C86235-9D87-4F3F-9192-50B223841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71D9BF6-89C9-4AF8-8D3E-3F4C15D12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6464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15D235-CA1E-4AAD-A7D4-CD9BC6AAA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2571869-D29E-45FB-B9AC-D959C56E7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CA8A47F-B5BF-4528-8E28-805D3223E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FA824A1-9DA0-4EF9-B5FB-014654B99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5FEFE49-A4A0-48FE-A169-F9988D547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281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C59C6A-AE9D-46EF-93FB-9120B4D2D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29E1981-3C21-4258-BFC9-F4B4D2610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BA68AAF-8D22-4ADD-B5CD-A475AB6F3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192E58B-BA69-4844-B5A1-3325F667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1656D62-7657-49E7-8E86-4BCD495C5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9262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36A347-4FB2-4DFA-88BE-DE2F3BB85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A57654-20E8-42D3-82C6-D7FF08C7FE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15DF5F2-088A-462D-B650-409F300419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8C34F6A-FF45-4C80-B7F2-EF3EF468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7AF1ED8-D3C3-40A0-B9BF-DB5BA853A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805533E-F66C-4B77-ACA0-AA57ADDFA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045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76272B-C9B0-4F60-AA73-BF3D7DE40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1E577CC-D6AF-4DCE-A5A3-099C06595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5F2B7D0-8D3E-4445-A972-21CC230C86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377A440-3A5B-471F-AB34-FF5F72E356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3B708F2-106E-413D-8AE8-7A6CB253D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7FEB725-9647-4EB8-8DA9-1931AE216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1AD927CD-8A5A-460E-BE23-B751749FB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E08D4F4-1934-49ED-898F-876908D2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0886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CA21BA-0B05-4CFE-B6D2-36694CEA4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D99BCFF-F79E-4F68-8779-A101FB422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3435040-101F-4094-A690-8A485FAE4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0D6D5DB-0084-4F4B-BF7E-6A7953172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7241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0660C80A-94E2-4426-B467-2F39488A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3DAEA59-ED28-4306-9ADF-6F3816A15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163B210-D9D4-4CD9-9FE3-AC5E42A01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5430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F01EB1-9BDA-4831-8DDF-3987E6072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4EBFF1A-EBE0-4095-A398-1798E8B31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1345B2E-AABA-4CFF-8B5D-6FA0B3D28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7A6F071-69B2-4089-B80F-C0BB1A83A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8871CB6-7A17-4953-8163-E992E1182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BA646F1-2ED3-43D5-B151-217BEE89B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2097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1A8E65-EF66-422B-9060-E4CB15B5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EBFE7C2-DF3C-4592-A2A2-927916882A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3BB8103-54F7-4150-B405-39E7128D8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E4F7F90-FCF5-45F3-858D-8D4C36C2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C60FC14-D3FA-44AF-BE34-963B1C40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BB5F8A4-A251-4C27-8B27-D6FF5437C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2262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BE85D2-EE67-439B-871B-45BF84E89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E62698-D61B-46C9-BEF3-F52EB7D015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3C5E542-703A-453C-8C43-3EF16105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9667497-B1BA-4230-81CD-38C7ECE6B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9CDC1B3-168F-4E36-84B1-EF3A9B676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3865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A11690A-DE4B-485A-BA40-BCD21995D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DD48465-9C59-4244-8856-9ADB0A17C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3F981D4-10A9-441D-A175-4A599918F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A7742A8-9317-488D-BE34-99E85AC3B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6169944-7635-4392-B915-6719F81EA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154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56B6C8E-3BE0-4A52-9984-9AF0D4C57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A10E5D-30FB-4244-A956-768CF0522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F3C6B9A-AF78-4E37-8F61-237F72211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8C8BF-EF3A-47B0-AAFD-DA7FF082489B}" type="datetimeFigureOut">
              <a:rPr lang="tr-TR" smtClean="0"/>
              <a:t>6.03.2021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E28CA81-A2F9-49C6-A86F-ABFC7399F5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F8DCE1-2C20-43B4-B1AB-2AF65BE39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DBB25-F183-4074-81D3-7BBD4D0F8C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0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84D339-4840-4BE4-92B7-9C8C792CF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TÜKETİCİ HUKUKU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A002823-6877-4CB3-A7DB-A02314FCBD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17. HAFTA</a:t>
            </a:r>
          </a:p>
        </p:txBody>
      </p:sp>
    </p:spTree>
    <p:extLst>
      <p:ext uri="{BB962C8B-B14F-4D97-AF65-F5344CB8AC3E}">
        <p14:creationId xmlns:p14="http://schemas.microsoft.com/office/powerpoint/2010/main" val="2831055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526F5E-5F45-4BB5-9E2C-DAFA54FBD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Bilgilendirilmesi </a:t>
            </a:r>
          </a:p>
          <a:p>
            <a:pPr marL="0" indent="0" algn="ctr">
              <a:buNone/>
            </a:pPr>
            <a:r>
              <a:rPr lang="tr-T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</a:p>
          <a:p>
            <a:pPr marL="0" indent="0" algn="ctr">
              <a:buNone/>
            </a:pPr>
            <a:r>
              <a:rPr lang="tr-T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Menfaatlerinin Korunması	</a:t>
            </a:r>
          </a:p>
        </p:txBody>
      </p:sp>
    </p:spTree>
    <p:extLst>
      <p:ext uri="{BB962C8B-B14F-4D97-AF65-F5344CB8AC3E}">
        <p14:creationId xmlns:p14="http://schemas.microsoft.com/office/powerpoint/2010/main" val="3308207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D3D3748-B7E6-47C1-A717-3D1B25048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90843"/>
            <a:ext cx="10515600" cy="5586120"/>
          </a:xfrm>
        </p:spPr>
        <p:txBody>
          <a:bodyPr>
            <a:norm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sz="3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</a:t>
            </a:r>
            <a:r>
              <a:rPr lang="tr-TR" sz="36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iyat</a:t>
            </a:r>
            <a:r>
              <a:rPr lang="tr-TR" sz="36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e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tiket</a:t>
            </a:r>
            <a:r>
              <a:rPr lang="tr-TR" sz="3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</a:t>
            </a:r>
            <a:r>
              <a:rPr lang="en-US" sz="3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bulundurma</a:t>
            </a:r>
            <a:r>
              <a:rPr lang="en-US" sz="3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zorunluluğu</a:t>
            </a:r>
            <a:r>
              <a:rPr lang="tr-TR" sz="3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:</a:t>
            </a:r>
          </a:p>
          <a:p>
            <a:pPr indent="457200" algn="just">
              <a:lnSpc>
                <a:spcPct val="150000"/>
              </a:lnSpc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Etiket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ve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listelerde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aşağıda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yer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alan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hususların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bulunması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zorunludur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:</a:t>
            </a:r>
            <a:endParaRPr lang="tr-TR" sz="24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Malın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üretim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yeri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 </a:t>
            </a:r>
            <a:endParaRPr lang="tr-TR" sz="24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Malın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ayırıcı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özelliği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 </a:t>
            </a:r>
            <a:endParaRPr lang="tr-TR" sz="24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c)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Malın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tüm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vergiler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dâhil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satış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fiyatı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 </a:t>
            </a:r>
            <a:endParaRPr lang="tr-TR" sz="24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ç)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Malın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birim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fiyatı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 </a:t>
            </a:r>
            <a:endParaRPr lang="tr-TR" sz="2400" dirty="0"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İthal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edilmiş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mallara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ait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etiketlerde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malın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üretildiği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ülke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isminin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Türkçe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yazılması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zorunludur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tr-TR" sz="24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endParaRPr lang="tr-TR" sz="24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30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833466A-CF5A-461F-ACE5-F4D396A49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2197"/>
            <a:ext cx="10515600" cy="5304766"/>
          </a:xfrm>
        </p:spPr>
        <p:txBody>
          <a:bodyPr>
            <a:norm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Etiket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zorunluluğu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olmayan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mallar</a:t>
            </a:r>
            <a:endParaRPr lang="tr-TR" sz="32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Etiketin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konuluş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biçimi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ve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yeri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tr-TR" sz="32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Tarife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ve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fiyat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listesi</a:t>
            </a:r>
            <a:endParaRPr lang="tr-TR" sz="32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Etiket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tarife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ve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fiyat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listelerinin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biçim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ve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kapsamı</a:t>
            </a:r>
            <a:endParaRPr lang="tr-TR" sz="32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Malın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veya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hizmetin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satış</a:t>
            </a:r>
            <a:r>
              <a:rPr lang="en-US" sz="3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fiyatı</a:t>
            </a:r>
            <a:endParaRPr lang="tr-TR" sz="32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en-US" sz="3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Denetim</a:t>
            </a:r>
            <a:endParaRPr lang="tr-TR" sz="32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endParaRPr lang="tr-TR" sz="32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endParaRPr lang="tr-TR" sz="32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endParaRPr lang="tr-TR" sz="32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338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98</Words>
  <Application>Microsoft Office PowerPoint</Application>
  <PresentationFormat>Geniş ekran</PresentationFormat>
  <Paragraphs>20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Teması</vt:lpstr>
      <vt:lpstr>TÜKETİCİ HUKUKU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EŞYA HUKUKU</dc:title>
  <dc:creator>ZEYNEP</dc:creator>
  <cp:lastModifiedBy>ZEYNEP</cp:lastModifiedBy>
  <cp:revision>3</cp:revision>
  <dcterms:created xsi:type="dcterms:W3CDTF">2021-03-05T19:59:10Z</dcterms:created>
  <dcterms:modified xsi:type="dcterms:W3CDTF">2021-03-06T15:40:25Z</dcterms:modified>
</cp:coreProperties>
</file>